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A1D0FB-34B5-4D3B-A823-46ED72478707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ha Banegas (CIRSE)" initials="MB(" lastIdx="1" clrIdx="0">
    <p:extLst>
      <p:ext uri="{19B8F6BF-5375-455C-9EA6-DF929625EA0E}">
        <p15:presenceInfo xmlns:p15="http://schemas.microsoft.com/office/powerpoint/2012/main" userId="S-1-5-21-2651319904-341586798-2033076253-4669" providerId="AD"/>
      </p:ext>
    </p:extLst>
  </p:cmAuthor>
  <p:cmAuthor id="2" name="Natasa Aleksic (CIRSE)" initials="NA(" lastIdx="2" clrIdx="1">
    <p:extLst>
      <p:ext uri="{19B8F6BF-5375-455C-9EA6-DF929625EA0E}">
        <p15:presenceInfo xmlns:p15="http://schemas.microsoft.com/office/powerpoint/2012/main" userId="S-1-5-21-2651319904-341586798-2033076253-91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A74"/>
    <a:srgbClr val="E6E0EC"/>
    <a:srgbClr val="B8B8B8"/>
    <a:srgbClr val="00CC99"/>
    <a:srgbClr val="66FF99"/>
    <a:srgbClr val="9999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357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0409DFA-D775-ABE1-602E-F765AC07B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7E12AB-A52A-78E3-A531-6D5EEA44AB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565E8-2268-47A3-B05E-B92E67ACABC2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324044-AFFA-2F0C-C21D-352599C235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FA006-6AED-5337-129A-4B266CD8F3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BA527-8EE5-4F2D-B69F-8CFBED73D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180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D1F91-D8AB-46A4-81BD-170C41F377DC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6A211-0A36-4A8E-A9B2-175F54AAE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57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C6A211-0A36-4A8E-A9B2-175F54AAEA4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57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51E-7EAF-4611-B03E-7082763CB9BE}" type="datetimeFigureOut">
              <a:rPr lang="de-AT" smtClean="0"/>
              <a:t>26.09.2023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AECF-7086-45B2-8874-828A8139E49C}" type="slidenum">
              <a:rPr lang="de-AT" smtClean="0"/>
              <a:t>‹#›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6601310-BCD2-46C1-95E9-73B7D29769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11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51E-7EAF-4611-B03E-7082763CB9BE}" type="datetimeFigureOut">
              <a:rPr lang="de-AT" smtClean="0"/>
              <a:t>26.09.2023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AECF-7086-45B2-8874-828A8139E49C}" type="slidenum">
              <a:rPr lang="de-AT" smtClean="0"/>
              <a:t>‹#›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226B862-3C47-4293-AF46-3AD17CB813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99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51E-7EAF-4611-B03E-7082763CB9BE}" type="datetimeFigureOut">
              <a:rPr lang="de-AT" smtClean="0"/>
              <a:t>26.09.2023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AECF-7086-45B2-8874-828A8139E49C}" type="slidenum">
              <a:rPr lang="de-AT" smtClean="0"/>
              <a:t>‹#›</a:t>
            </a:fld>
            <a:endParaRPr lang="de-AT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262051-D88F-4810-8224-A7A79E784F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55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abstra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26217" y="822568"/>
            <a:ext cx="7491565" cy="417215"/>
          </a:xfrm>
        </p:spPr>
        <p:txBody>
          <a:bodyPr>
            <a:normAutofit/>
          </a:bodyPr>
          <a:lstStyle>
            <a:lvl1pPr>
              <a:defRPr sz="16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AT" dirty="0"/>
              <a:t>Title of </a:t>
            </a:r>
            <a:r>
              <a:rPr lang="de-AT"/>
              <a:t>the Article (Please Capitalize)</a:t>
            </a:r>
            <a:br>
              <a:rPr lang="de-AT"/>
            </a:br>
            <a:r>
              <a:rPr lang="de-AT"/>
              <a:t>Font Arial or Times New Roman, Font Size 16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323529" y="1347976"/>
            <a:ext cx="2774648" cy="316799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 algn="ctr">
              <a:buNone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Study design/context; </a:t>
            </a:r>
            <a:br>
              <a:rPr lang="en-GB" dirty="0"/>
            </a:br>
            <a:r>
              <a:rPr lang="en-GB" dirty="0"/>
              <a:t>image, table or graph - no text.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1D4319F-5931-41A1-879D-316E4400E8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714375"/>
          </a:xfrm>
          <a:prstGeom prst="rect">
            <a:avLst/>
          </a:prstGeom>
        </p:spPr>
      </p:pic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0CA42E41-50EF-AD8C-236F-1A7004FC1370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3180720" y="1344358"/>
            <a:ext cx="2687424" cy="316437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 algn="ctr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Methods;</a:t>
            </a:r>
            <a:br>
              <a:rPr lang="en-GB" dirty="0"/>
            </a:br>
            <a:r>
              <a:rPr lang="en-GB" dirty="0"/>
              <a:t>image, table or graph - no text.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86D2C5-219B-56FA-7C58-4184F7922F7A}"/>
              </a:ext>
            </a:extLst>
          </p:cNvPr>
          <p:cNvSpPr txBox="1"/>
          <p:nvPr userDrawn="1"/>
        </p:nvSpPr>
        <p:spPr>
          <a:xfrm>
            <a:off x="323528" y="4591591"/>
            <a:ext cx="8424936" cy="500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7D448DB-D114-5B7E-E2B7-1BCEE7478EA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528" y="4587974"/>
            <a:ext cx="8424936" cy="504056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4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Key takeaways, max. </a:t>
            </a:r>
            <a:r>
              <a:rPr lang="en-US"/>
              <a:t>100 words; font Arial or Times New Roman, font size 12.</a:t>
            </a:r>
            <a:endParaRPr lang="en-GB" dirty="0"/>
          </a:p>
        </p:txBody>
      </p:sp>
      <p:sp>
        <p:nvSpPr>
          <p:cNvPr id="32" name="Inhaltsplatzhalter 3">
            <a:extLst>
              <a:ext uri="{FF2B5EF4-FFF2-40B4-BE49-F238E27FC236}">
                <a16:creationId xmlns:a16="http://schemas.microsoft.com/office/drawing/2014/main" id="{6D07B8F4-1FB8-A151-BAF9-56D62424E29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5963280" y="1347976"/>
            <a:ext cx="2785184" cy="316437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 algn="ctr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Results; </a:t>
            </a:r>
            <a:br>
              <a:rPr lang="en-GB" dirty="0"/>
            </a:br>
            <a:r>
              <a:rPr lang="en-GB" dirty="0"/>
              <a:t>image, table or graph - no text.</a:t>
            </a:r>
          </a:p>
        </p:txBody>
      </p:sp>
    </p:spTree>
    <p:extLst>
      <p:ext uri="{BB962C8B-B14F-4D97-AF65-F5344CB8AC3E}">
        <p14:creationId xmlns:p14="http://schemas.microsoft.com/office/powerpoint/2010/main" val="368061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51E-7EAF-4611-B03E-7082763CB9BE}" type="datetimeFigureOut">
              <a:rPr lang="de-AT" smtClean="0"/>
              <a:t>26.09.2023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AECF-7086-45B2-8874-828A8139E49C}" type="slidenum">
              <a:rPr lang="de-AT" smtClean="0"/>
              <a:t>‹#›</a:t>
            </a:fld>
            <a:endParaRPr lang="de-AT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46DAD42-38FE-4B5F-9206-7AA1A96A6C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3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51E-7EAF-4611-B03E-7082763CB9BE}" type="datetimeFigureOut">
              <a:rPr lang="de-AT" smtClean="0"/>
              <a:t>26.09.2023</a:t>
            </a:fld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AECF-7086-45B2-8874-828A8139E49C}" type="slidenum">
              <a:rPr lang="de-AT" smtClean="0"/>
              <a:t>‹#›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F880BAF-25B5-4646-8688-EA8956BFA5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71437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8709548-1D12-D3C3-D1D3-A05D000775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36004" y="1566249"/>
            <a:ext cx="2375991" cy="2376090"/>
          </a:xfrm>
        </p:spPr>
        <p:txBody>
          <a:bodyPr/>
          <a:lstStyle>
            <a:lvl2pPr marL="457200" indent="0">
              <a:buNone/>
              <a:defRPr/>
            </a:lvl2pPr>
          </a:lstStyle>
          <a:p>
            <a:pPr lvl="1"/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FCBF420-D80A-F620-3785-EDF7414D2C8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40200" y="1563688"/>
            <a:ext cx="2159992" cy="23760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77A478E-8FD0-4045-B60D-AB5602A3590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035800" y="1492250"/>
            <a:ext cx="2000696" cy="2663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73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51E-7EAF-4611-B03E-7082763CB9BE}" type="datetimeFigureOut">
              <a:rPr lang="de-AT" smtClean="0"/>
              <a:t>26.09.2023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AECF-7086-45B2-8874-828A8139E49C}" type="slidenum">
              <a:rPr lang="de-AT" smtClean="0"/>
              <a:t>‹#›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B9E0C24-FD84-433C-A9A1-212EAD67DB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3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8651E-7EAF-4611-B03E-7082763CB9BE}" type="datetimeFigureOut">
              <a:rPr lang="de-AT" smtClean="0"/>
              <a:t>26.09.2023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EAECF-7086-45B2-8874-828A8139E49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801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9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4EB74-0660-3205-F928-A301F6AEF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3998A-F3E1-90E6-1356-F69611D648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105F88-3D2B-9B5F-8DBE-EB04093AE244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3180719" y="1344358"/>
            <a:ext cx="2774647" cy="316799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3C0463-9DF3-DA9E-515D-FEB52EE398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528" y="4587974"/>
            <a:ext cx="8424936" cy="50405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141D32-EBF6-C13A-913A-52CB488B9522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6037908" y="1344358"/>
            <a:ext cx="2700018" cy="316799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14567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</Words>
  <Application>Microsoft Office PowerPoint</Application>
  <PresentationFormat>On-screen Show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Silvia Prinz</dc:creator>
  <cp:lastModifiedBy>Natasa Aleksic (CIRSE)</cp:lastModifiedBy>
  <cp:revision>187</cp:revision>
  <dcterms:created xsi:type="dcterms:W3CDTF">2018-09-14T16:58:27Z</dcterms:created>
  <dcterms:modified xsi:type="dcterms:W3CDTF">2023-09-26T14:51:25Z</dcterms:modified>
</cp:coreProperties>
</file>